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98" r:id="rId5"/>
    <p:sldId id="300" r:id="rId6"/>
    <p:sldId id="301" r:id="rId7"/>
    <p:sldId id="283" r:id="rId8"/>
    <p:sldId id="306" r:id="rId9"/>
    <p:sldId id="307" r:id="rId10"/>
    <p:sldId id="305" r:id="rId11"/>
    <p:sldId id="296" r:id="rId12"/>
    <p:sldId id="271" r:id="rId13"/>
    <p:sldId id="302" r:id="rId14"/>
    <p:sldId id="297" r:id="rId15"/>
    <p:sldId id="292" r:id="rId16"/>
    <p:sldId id="284" r:id="rId17"/>
    <p:sldId id="293" r:id="rId18"/>
    <p:sldId id="294" r:id="rId19"/>
    <p:sldId id="295" r:id="rId20"/>
    <p:sldId id="263" r:id="rId21"/>
    <p:sldId id="268" r:id="rId22"/>
    <p:sldId id="265" r:id="rId23"/>
    <p:sldId id="267" r:id="rId24"/>
    <p:sldId id="269" r:id="rId25"/>
    <p:sldId id="303" r:id="rId26"/>
    <p:sldId id="280" r:id="rId27"/>
    <p:sldId id="278" r:id="rId28"/>
    <p:sldId id="277" r:id="rId29"/>
    <p:sldId id="276" r:id="rId30"/>
    <p:sldId id="285" r:id="rId31"/>
    <p:sldId id="257" r:id="rId32"/>
    <p:sldId id="256" r:id="rId33"/>
    <p:sldId id="259" r:id="rId34"/>
    <p:sldId id="3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1/16/2021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21</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6.xml"/><Relationship Id="rId6" Type="http://schemas.openxmlformats.org/officeDocument/2006/relationships/image" Target="../media/image28.svg"/><Relationship Id="rId5" Type="http://schemas.openxmlformats.org/officeDocument/2006/relationships/image" Target="../media/image2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5.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312622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24</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26</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8603" b="18603"/>
          <a:stretch/>
        </p:blipFill>
        <p:spPr>
          <a:xfrm>
            <a:off x="482367" y="331569"/>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27</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28</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29</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30</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12A73B-1724-4152-9A25-29D8BDB57AC4}"/>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E61E137B-510C-4A90-9B5E-25589E483898}"/>
              </a:ext>
            </a:extLst>
          </p:cNvPr>
          <p:cNvSpPr>
            <a:spLocks noGrp="1"/>
          </p:cNvSpPr>
          <p:nvPr>
            <p:ph type="body" sz="quarter" idx="32"/>
          </p:nvPr>
        </p:nvSpPr>
        <p:spPr/>
        <p:txBody>
          <a:bodyPr/>
          <a:lstStyle/>
          <a:p>
            <a:endParaRPr lang="en-US"/>
          </a:p>
        </p:txBody>
      </p:sp>
      <p:pic>
        <p:nvPicPr>
          <p:cNvPr id="22" name="Content Placeholder 21">
            <a:extLst>
              <a:ext uri="{FF2B5EF4-FFF2-40B4-BE49-F238E27FC236}">
                <a16:creationId xmlns:a16="http://schemas.microsoft.com/office/drawing/2014/main" id="{56971B31-8C26-43FE-BF8C-4D806F25A8B3}"/>
              </a:ext>
            </a:extLst>
          </p:cNvPr>
          <p:cNvPicPr>
            <a:picLocks noGrp="1" noChangeAspect="1"/>
          </p:cNvPicPr>
          <p:nvPr>
            <p:ph idx="1"/>
          </p:nvPr>
        </p:nvPicPr>
        <p:blipFill>
          <a:blip r:embed="rId2"/>
          <a:stretch>
            <a:fillRect/>
          </a:stretch>
        </p:blipFill>
        <p:spPr>
          <a:xfrm>
            <a:off x="3212362" y="1511300"/>
            <a:ext cx="5767275" cy="4679950"/>
          </a:xfrm>
        </p:spPr>
      </p:pic>
      <p:sp>
        <p:nvSpPr>
          <p:cNvPr id="9" name="Slide Number Placeholder 8">
            <a:extLst>
              <a:ext uri="{FF2B5EF4-FFF2-40B4-BE49-F238E27FC236}">
                <a16:creationId xmlns:a16="http://schemas.microsoft.com/office/drawing/2014/main" id="{6042785A-7F6D-4FC4-881C-8981D3F27D81}"/>
              </a:ext>
            </a:extLst>
          </p:cNvPr>
          <p:cNvSpPr>
            <a:spLocks noGrp="1"/>
          </p:cNvSpPr>
          <p:nvPr>
            <p:ph type="sldNum" sz="quarter" idx="33"/>
          </p:nvPr>
        </p:nvSpPr>
        <p:spPr/>
        <p:txBody>
          <a:bodyPr/>
          <a:lstStyle/>
          <a:p>
            <a:fld id="{19B51A1E-902D-48AF-9020-955120F399B6}" type="slidenum">
              <a:rPr lang="en-US" noProof="0" smtClean="0"/>
              <a:pPr/>
              <a:t>31</a:t>
            </a:fld>
            <a:endParaRPr lang="en-US" noProof="0" dirty="0"/>
          </a:p>
        </p:txBody>
      </p:sp>
    </p:spTree>
    <p:extLst>
      <p:ext uri="{BB962C8B-B14F-4D97-AF65-F5344CB8AC3E}">
        <p14:creationId xmlns:p14="http://schemas.microsoft.com/office/powerpoint/2010/main" val="31934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00" y="3179428"/>
            <a:ext cx="3398950" cy="935198"/>
          </a:xfrm>
        </p:spPr>
        <p:txBody>
          <a:bodyPr/>
          <a:lstStyle/>
          <a:p>
            <a:r>
              <a:rPr lang="en-US" dirty="0"/>
              <a:t>Architect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2"/>
          </p:nvPr>
        </p:nvSpPr>
        <p:spPr>
          <a:solidFill>
            <a:srgbClr val="404040"/>
          </a:solidFill>
        </p:spPr>
        <p:txBody>
          <a:bodyPr/>
          <a:lstStyle/>
          <a:p>
            <a:fld id="{19B51A1E-902D-48AF-9020-955120F399B6}" type="slidenum">
              <a:rPr lang="en-US" smtClean="0"/>
              <a:pPr/>
              <a:t>5</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idx="1"/>
          </p:nvPr>
        </p:nvSpPr>
        <p:spPr/>
        <p:txBody>
          <a:bodyPr/>
          <a:lstStyle/>
          <a:p>
            <a:r>
              <a:rPr lang="en-US" dirty="0"/>
              <a:t>Lorem ipsum dolor sit amet, consectetur adipiscing elit. Etiam aliquet eu mi quis lacinia. Ut fermentum a magna ut.</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4294967295"/>
          </p:nvPr>
        </p:nvPicPr>
        <p:blipFill>
          <a:blip r:embed="rId2"/>
          <a:srcRect/>
          <a:stretch/>
        </p:blipFill>
        <p:spPr>
          <a:xfrm>
            <a:off x="3397250" y="0"/>
            <a:ext cx="8794750" cy="6370638"/>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30790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6</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88444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66526"/>
            <a:ext cx="4114832" cy="4101586"/>
          </a:xfrm>
        </p:spPr>
        <p:txBody>
          <a:bodyPr anchor="t"/>
          <a:lstStyle/>
          <a:p>
            <a:pPr marL="342900" indent="-342900">
              <a:buFont typeface="+mj-lt"/>
              <a:buAutoNum type="arabicPeriod"/>
            </a:pPr>
            <a:r>
              <a:rPr lang="en-US" dirty="0"/>
              <a:t>Job Scheduler</a:t>
            </a:r>
          </a:p>
          <a:p>
            <a:pPr marL="619125" lvl="1" indent="-342900">
              <a:buFont typeface="Wingdings" panose="05000000000000000000" pitchFamily="2" charset="2"/>
              <a:buChar char="§"/>
            </a:pPr>
            <a:r>
              <a:rPr lang="en-US" dirty="0"/>
              <a:t>It seems Airflow is good player here.</a:t>
            </a:r>
          </a:p>
          <a:p>
            <a:pPr marL="342900" indent="-342900">
              <a:buFont typeface="+mj-lt"/>
              <a:buAutoNum type="arabicPeriod"/>
            </a:pPr>
            <a:r>
              <a:rPr lang="en-US" dirty="0"/>
              <a:t>Workers</a:t>
            </a:r>
          </a:p>
          <a:p>
            <a:pPr marL="619125" lvl="1" indent="-342900">
              <a:buFont typeface="+mj-lt"/>
              <a:buAutoNum type="arabicPeriod"/>
            </a:pPr>
            <a:r>
              <a:rPr lang="en-US" dirty="0" err="1"/>
              <a:t>Woker</a:t>
            </a:r>
            <a:r>
              <a:rPr lang="en-US" dirty="0"/>
              <a:t> like serverless </a:t>
            </a:r>
          </a:p>
          <a:p>
            <a:pPr marL="342900" indent="-342900">
              <a:buFont typeface="+mj-lt"/>
              <a:buAutoNum type="arabicPeriod"/>
            </a:pPr>
            <a:r>
              <a:rPr lang="en-US" dirty="0"/>
              <a:t>Cloud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5669077" y="1014772"/>
            <a:ext cx="5171784" cy="4256685"/>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241217" y="46670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 y="581526"/>
            <a:ext cx="4186106" cy="985000"/>
          </a:xfrm>
        </p:spPr>
        <p:txBody>
          <a:bodyPr/>
          <a:lstStyle/>
          <a:p>
            <a:pPr algn="l"/>
            <a:r>
              <a:rPr lang="en-US" dirty="0"/>
              <a:t>Architecture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40443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8</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9</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1934</TotalTime>
  <Words>1965</Words>
  <Application>Microsoft Office PowerPoint</Application>
  <PresentationFormat>Widescreen</PresentationFormat>
  <Paragraphs>321</Paragraphs>
  <Slides>31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Segoe UI Light</vt:lpstr>
      <vt:lpstr>Times New Roman</vt:lpstr>
      <vt:lpstr>Wingdings</vt:lpstr>
      <vt:lpstr>Office Theme</vt:lpstr>
      <vt:lpstr>How to Build a Team</vt:lpstr>
      <vt:lpstr>Large image</vt:lpstr>
      <vt:lpstr>Large image</vt:lpstr>
      <vt:lpstr>Team Building</vt:lpstr>
      <vt:lpstr>Architect</vt:lpstr>
      <vt:lpstr>Large image</vt:lpstr>
      <vt:lpstr>Architecture</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46</cp:revision>
  <dcterms:created xsi:type="dcterms:W3CDTF">2021-01-15T02:24:51Z</dcterms:created>
  <dcterms:modified xsi:type="dcterms:W3CDTF">2021-01-16T18:39:20Z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